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99FF66"/>
    <a:srgbClr val="A7F5FF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45"/>
  </p:normalViewPr>
  <p:slideViewPr>
    <p:cSldViewPr>
      <p:cViewPr varScale="1">
        <p:scale>
          <a:sx n="70" d="100"/>
          <a:sy n="70" d="100"/>
        </p:scale>
        <p:origin x="51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0201CB6-0A2C-4D93-A01A-EE71B9C940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695D41-B76A-4CE7-AE8D-0C9A17EE27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8240401-0F2E-4410-9E03-C62FC8E0545D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D17D70-16A3-450E-A696-575BC2BE36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CECB14-E73D-4E77-A3B6-78A4059C22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D66400-B60D-4ACD-991A-E69C1329E7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A656EFF-DE29-47FF-AF4B-33692C04C9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1CB47E-480F-4837-AB80-7341BEC1D3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632D807-19C7-4FC1-9D9F-BE7BC2BF8AEC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CD65D414-2C06-4309-88A2-B2118A1C14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9A562E51-A887-4212-A56F-16601C5C1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13C144-1459-400F-9F03-ACCEDB5E25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FB6CA2-6ED2-4C93-8BD0-32F3A77505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73D658-5624-4911-8AB4-93201ABD1F4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23CD92-34EE-4519-824B-443CCFB4B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2C2A8-1A0E-49E7-B93A-A57491285836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7A198-05F2-4899-A256-AB24592C4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CF23C1-F717-4471-BE21-16ED129A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4324-ECAF-428B-8AB8-F726CB354D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3391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B4CD12-03F3-4447-9A3D-77433F6A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1697D-E1B0-4631-ADD9-C4B45BAB5D56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A93106-E892-4EDC-BF07-50E51C48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707CF3-D758-48C7-8CBE-33A1CB93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06DAB-851D-4F2E-A57F-C1F12606FE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923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C34187-EDCA-48F2-90BB-EF1A3B7CE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0F8D2-0495-491C-8FB4-F8CC7CEA034B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F993C5-F00F-4CA5-9C0A-259F8BACC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C9F0F9-07ED-4C54-AE11-96C2E3763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D2D18-724E-4FDB-ABD0-9C8F997728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312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23FE07-31E5-4C56-AC3B-0A8998580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BF9EA-615D-4F15-A2E8-23DEDC8A70D1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06191F-74A3-4002-A04F-EA22C12D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6536E8-7CAE-49F6-BB64-F67496051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D3F2C-5DA4-4D05-A687-76AEC72788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213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BFFA10-6BE6-4B95-9E77-AE9C0D67C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8AB95-9FF1-4E5C-ABE6-193CE64BF45F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4C9A7B-EA72-41AD-9D40-92BD8B9CD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C700F2-F10C-487E-BE00-347E28E44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A712F-3CFC-4F04-8635-0DCC366DEBD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094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DEE9900-49DB-49C7-AED9-D95F70EB7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91FC8-A1AD-4F4E-9FB9-833F914862E4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87089E-0E3E-4AFD-BCE2-6DBA3F990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B890BF6-3EC4-491F-876B-039CFF6A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69615-27F8-40F2-BE08-CB16B02ADC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4367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822841B-4DAC-4727-9573-A823BB358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F972B-B171-4D73-9CAE-2E6CF1C61FE1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D3C68066-CC37-47DE-B400-F0F13B96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ECACA8A-DD59-4029-984C-6EEEDE48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51A39-FEFD-4A5F-8498-0A41F71FE4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953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C99DBDC-1F5D-40FD-9D12-562A69E5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65E11-773B-485E-8809-1F3B29F19F8A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6EEB24C-E0B1-4595-91C3-3B9902CF4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4070CF7-B654-44E6-9756-A95486681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F1E3A-E1CF-4E86-9966-072E76B43F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325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C8EF4B6-021D-4601-9921-79BF761D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AA9AA-43E2-4540-A9D0-1F96389EF227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FAA70562-12F3-4572-8B70-77BF630A5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22200BC-386A-41E7-87C7-DE96E011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D3857-FA28-4E5C-901F-C47716B679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455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30BC332-D3B4-479F-9674-8E6640640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19704-8EBE-4612-A994-C8B2D94AB800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516112F-8828-4524-974F-4C0507A56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75B9E1E-AA5B-445E-9449-72649E00E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005A9-69A6-4F30-A029-63BBAA7F769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439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D600F07-12B7-40D4-B7B6-93EA3BAAC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6B163-4196-4190-AA20-23C73A2260D6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4748F4C-32F6-4F20-85EC-18E91E352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5AC1705-88B7-4FA1-B837-29AF86E0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0DD8F-FA14-49F4-AA89-EFF1911A26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03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51F3BD1-8EE0-46E6-8592-9DDF49F88A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87BC1EF1-F0AC-4700-835B-7305E3B9C3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BE51AF-5192-473D-AE67-B666960E90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3A3CDDA-EB8D-4539-B2BD-AE94263825B8}" type="datetimeFigureOut">
              <a:rPr lang="ja-JP" altLang="en-US"/>
              <a:pPr>
                <a:defRPr/>
              </a:pPr>
              <a:t>2022/12/26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43D31F-2809-464E-8A04-5F74DDD58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78CDAE-1BC1-4F89-87B7-DA3A82153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4F1E90D-7795-46EE-A185-B9B5B748B00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3">
            <a:extLst>
              <a:ext uri="{FF2B5EF4-FFF2-40B4-BE49-F238E27FC236}">
                <a16:creationId xmlns:a16="http://schemas.microsoft.com/office/drawing/2014/main" id="{73D93EDD-987D-43C0-88FF-F9120C68C21E}"/>
              </a:ext>
            </a:extLst>
          </p:cNvPr>
          <p:cNvSpPr/>
          <p:nvPr/>
        </p:nvSpPr>
        <p:spPr>
          <a:xfrm>
            <a:off x="407988" y="44624"/>
            <a:ext cx="11520487" cy="27355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4000" b="1">
                <a:solidFill>
                  <a:schemeClr val="tx1"/>
                </a:solidFill>
                <a:latin typeface="+mn-ea"/>
              </a:rPr>
              <a:t>47</a:t>
            </a:r>
            <a:r>
              <a:rPr lang="ja-JP" altLang="en-US" sz="4000" b="1">
                <a:solidFill>
                  <a:schemeClr val="tx1"/>
                </a:solidFill>
                <a:latin typeface="+mn-ea"/>
              </a:rPr>
              <a:t>回</a:t>
            </a:r>
            <a:r>
              <a:rPr lang="ja-JP" altLang="en-US" sz="4000" b="1" dirty="0">
                <a:solidFill>
                  <a:schemeClr val="tx1"/>
                </a:solidFill>
                <a:latin typeface="+mn-ea"/>
              </a:rPr>
              <a:t>日本遺伝カウンセリング学会学術集会</a:t>
            </a:r>
            <a:endParaRPr lang="en-US" altLang="ja-JP" sz="40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solidFill>
                  <a:schemeClr val="tx1"/>
                </a:solidFill>
                <a:latin typeface="+mn-ea"/>
              </a:rPr>
              <a:t>利益相反状態の開示</a:t>
            </a:r>
            <a:endParaRPr lang="en-US" altLang="ja-JP" sz="44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44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筆頭演者氏名：○○○○</a:t>
            </a:r>
            <a:endParaRPr lang="en-US" altLang="ja-JP" sz="32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b="1" dirty="0">
                <a:solidFill>
                  <a:schemeClr val="tx1"/>
                </a:solidFill>
                <a:latin typeface="+mn-ea"/>
              </a:rPr>
              <a:t>所属：□□□□□</a:t>
            </a:r>
            <a:endParaRPr lang="en-US" altLang="ja-JP" sz="3200" b="1" dirty="0">
              <a:solidFill>
                <a:schemeClr val="tx1"/>
              </a:solidFill>
              <a:latin typeface="+mn-ea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432193E4-D1DC-4EA0-BA4E-74D3A3785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975167"/>
              </p:ext>
            </p:extLst>
          </p:nvPr>
        </p:nvGraphicFramePr>
        <p:xfrm>
          <a:off x="551384" y="2941094"/>
          <a:ext cx="11233248" cy="38002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20778">
                  <a:extLst>
                    <a:ext uri="{9D8B030D-6E8A-4147-A177-3AD203B41FA5}">
                      <a16:colId xmlns:a16="http://schemas.microsoft.com/office/drawing/2014/main" val="4181494789"/>
                    </a:ext>
                  </a:extLst>
                </a:gridCol>
                <a:gridCol w="7912470">
                  <a:extLst>
                    <a:ext uri="{9D8B030D-6E8A-4147-A177-3AD203B41FA5}">
                      <a16:colId xmlns:a16="http://schemas.microsoft.com/office/drawing/2014/main" val="232093089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b="1" dirty="0"/>
                        <a:t>演題発表に関連し、開示すべき利益相反関係にある企業などは、下記の通りです。</a:t>
                      </a:r>
                      <a:endParaRPr lang="en-US" altLang="ja-JP" sz="1800" b="1" dirty="0">
                        <a:latin typeface="+mn-lt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00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①役職・顧問職：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kern="1200" dirty="0">
                          <a:solidFill>
                            <a:schemeClr val="tx1"/>
                          </a:solidFill>
                        </a:rPr>
                        <a:t>AB</a:t>
                      </a:r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 製薬株式会社　　　</a:t>
                      </a:r>
                      <a:endParaRPr kumimoji="1" lang="ja-JP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731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②株式保有：　 　　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kern="1200" dirty="0">
                          <a:solidFill>
                            <a:schemeClr val="tx1"/>
                          </a:solidFill>
                        </a:rPr>
                        <a:t>CD</a:t>
                      </a:r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 薬品株式会社</a:t>
                      </a:r>
                      <a:endParaRPr kumimoji="1" lang="ja-JP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965204"/>
                  </a:ext>
                </a:extLst>
              </a:tr>
              <a:tr h="372678">
                <a:tc>
                  <a:txBody>
                    <a:bodyPr/>
                    <a:lstStyle/>
                    <a:p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③特許使用料：　　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ja-JP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505903"/>
                  </a:ext>
                </a:extLst>
              </a:tr>
              <a:tr h="372678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④講演料：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kern="1200" dirty="0">
                          <a:solidFill>
                            <a:schemeClr val="tx1"/>
                          </a:solidFill>
                        </a:rPr>
                        <a:t>EF</a:t>
                      </a:r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 医薬株式会社</a:t>
                      </a:r>
                      <a:endParaRPr kumimoji="1" lang="ja-JP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54413"/>
                  </a:ext>
                </a:extLst>
              </a:tr>
              <a:tr h="372678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⑤原稿料：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kern="1200" dirty="0">
                          <a:solidFill>
                            <a:schemeClr val="tx1"/>
                          </a:solidFill>
                        </a:rPr>
                        <a:t>GH</a:t>
                      </a:r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 メディカル株式会社</a:t>
                      </a:r>
                      <a:endParaRPr kumimoji="1" lang="ja-JP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327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⑥受託研究・共同研究費：　　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506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⑦奨学寄附金：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501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⑧寄附講座所属：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kern="12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ja-JP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115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⑨贈与品など報酬：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828578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436FF68-CA87-274D-00C9-CD21C392B9A9}"/>
              </a:ext>
            </a:extLst>
          </p:cNvPr>
          <p:cNvSpPr txBox="1"/>
          <p:nvPr/>
        </p:nvSpPr>
        <p:spPr>
          <a:xfrm>
            <a:off x="839416" y="1052736"/>
            <a:ext cx="2520280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開示すべき内容が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発表者全員、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過去</a:t>
            </a:r>
            <a:r>
              <a:rPr kumimoji="1" lang="en-US" altLang="ja-JP" b="1" dirty="0">
                <a:solidFill>
                  <a:srgbClr val="FF0000"/>
                </a:solidFill>
              </a:rPr>
              <a:t>3</a:t>
            </a:r>
            <a:r>
              <a:rPr kumimoji="1" lang="ja-JP" altLang="en-US" b="1" dirty="0">
                <a:solidFill>
                  <a:srgbClr val="FF0000"/>
                </a:solidFill>
              </a:rPr>
              <a:t>年間にある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項目のみ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</a:rPr>
              <a:t>一括記載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129</Words>
  <Application>Microsoft Office PowerPoint</Application>
  <PresentationFormat>ワイド画面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Yu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img_c</dc:creator>
  <cp:lastModifiedBy>MACC-003</cp:lastModifiedBy>
  <cp:revision>16</cp:revision>
  <dcterms:created xsi:type="dcterms:W3CDTF">2011-07-03T05:52:13Z</dcterms:created>
  <dcterms:modified xsi:type="dcterms:W3CDTF">2022-12-26T03:40:48Z</dcterms:modified>
</cp:coreProperties>
</file>